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1" r:id="rId15"/>
    <p:sldId id="267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>
        <p:scale>
          <a:sx n="66" d="100"/>
          <a:sy n="66" d="100"/>
        </p:scale>
        <p:origin x="-6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Παρουσίαση Για Το 3ο Μαθητικό Φεστιβάλ Ψηφιακής Δημιουργίας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896461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Εργαλεία που χρησιμοποιήσαμε από τον υπολογιστή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n-US" dirty="0" smtClean="0"/>
              <a:t>Microsoft Office Word</a:t>
            </a:r>
          </a:p>
          <a:p>
            <a:r>
              <a:rPr lang="en-US" dirty="0" smtClean="0"/>
              <a:t>Microsoft Office Power Point</a:t>
            </a:r>
          </a:p>
          <a:p>
            <a:r>
              <a:rPr lang="en-US" dirty="0" smtClean="0"/>
              <a:t>Microsoft Office Excel</a:t>
            </a:r>
          </a:p>
          <a:p>
            <a:r>
              <a:rPr lang="en-US" dirty="0" err="1" smtClean="0"/>
              <a:t>LightShot</a:t>
            </a:r>
            <a:endParaRPr lang="en-US" dirty="0" smtClean="0"/>
          </a:p>
          <a:p>
            <a:r>
              <a:rPr lang="el-GR" dirty="0" smtClean="0"/>
              <a:t>Ζωγραφική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75" y="5927725"/>
            <a:ext cx="200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357298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928802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429250"/>
            <a:ext cx="2341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357562"/>
            <a:ext cx="3000396" cy="195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392906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Εργαλεία που χρησιμοποιήσαμε από το 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n-US" dirty="0" smtClean="0"/>
              <a:t>Gmail</a:t>
            </a:r>
          </a:p>
          <a:p>
            <a:r>
              <a:rPr lang="en-US" dirty="0" smtClean="0"/>
              <a:t>Google Chrome</a:t>
            </a:r>
          </a:p>
          <a:p>
            <a:r>
              <a:rPr lang="en-US" dirty="0" err="1" smtClean="0"/>
              <a:t>Weebly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Dropbox</a:t>
            </a:r>
            <a:endParaRPr lang="en-US" dirty="0" smtClean="0"/>
          </a:p>
          <a:p>
            <a:r>
              <a:rPr lang="en-US" dirty="0" err="1" smtClean="0"/>
              <a:t>Toondoo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75" y="5927725"/>
            <a:ext cx="200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21455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929066"/>
            <a:ext cx="27019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5286388"/>
            <a:ext cx="4143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643050"/>
            <a:ext cx="2000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4500570"/>
            <a:ext cx="34194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http://blogs.sch.gr/1dimnaliira/ </a:t>
            </a:r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75" y="5927725"/>
            <a:ext cx="200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54125"/>
            <a:ext cx="9144000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κατηγορίες της ιστοσελίδας </a:t>
            </a:r>
            <a:endParaRPr lang="el-GR" dirty="0"/>
          </a:p>
        </p:txBody>
      </p:sp>
      <p:pic>
        <p:nvPicPr>
          <p:cNvPr id="1026" name="Picture 2" descr="C:\Users\USER_9\Desktop\Screensho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000396" cy="4500594"/>
          </a:xfrm>
          <a:prstGeom prst="rect">
            <a:avLst/>
          </a:prstGeom>
          <a:noFill/>
        </p:spPr>
      </p:pic>
      <p:pic>
        <p:nvPicPr>
          <p:cNvPr id="1029" name="Picture 5" descr="C:\Users\USER_9\Desktop\Χωρίς τίτλ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00306"/>
            <a:ext cx="4858188" cy="2500330"/>
          </a:xfrm>
          <a:prstGeom prst="rect">
            <a:avLst/>
          </a:prstGeom>
          <a:noFill/>
        </p:spPr>
      </p:pic>
      <p:pic>
        <p:nvPicPr>
          <p:cNvPr id="1030" name="Picture 6" descr="C:\Users\USER_9\Desktop\Χωρίς τίτλο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00174"/>
            <a:ext cx="5073396" cy="4429156"/>
          </a:xfrm>
          <a:prstGeom prst="rect">
            <a:avLst/>
          </a:prstGeom>
          <a:noFill/>
        </p:spPr>
      </p:pic>
      <p:pic>
        <p:nvPicPr>
          <p:cNvPr id="1031" name="Picture 7" descr="C:\Users\USER_9\Desktop\Χωρίς τίτλο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500174"/>
            <a:ext cx="4500594" cy="4584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Διάφορα </a:t>
            </a:r>
            <a:r>
              <a:rPr lang="en-US" dirty="0" smtClean="0"/>
              <a:t>comics</a:t>
            </a:r>
            <a:endParaRPr lang="el-GR" dirty="0"/>
          </a:p>
        </p:txBody>
      </p:sp>
      <p:pic>
        <p:nvPicPr>
          <p:cNvPr id="11" name="10 - Θέση περιεχομένου" descr="sa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178" y="2524732"/>
            <a:ext cx="7287643" cy="2676899"/>
          </a:xfrm>
        </p:spPr>
      </p:pic>
      <p:pic>
        <p:nvPicPr>
          <p:cNvPr id="12" name="11 - Εικόνα" descr="Screenshot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15" y="1852392"/>
            <a:ext cx="7478169" cy="3153215"/>
          </a:xfrm>
          <a:prstGeom prst="rect">
            <a:avLst/>
          </a:prstGeom>
        </p:spPr>
      </p:pic>
      <p:pic>
        <p:nvPicPr>
          <p:cNvPr id="13" name="12 - Εικόνα" descr="Screenshot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15" y="1876208"/>
            <a:ext cx="7478169" cy="3105584"/>
          </a:xfrm>
          <a:prstGeom prst="rect">
            <a:avLst/>
          </a:prstGeom>
        </p:spPr>
      </p:pic>
      <p:pic>
        <p:nvPicPr>
          <p:cNvPr id="14" name="13 - Εικόνα" descr="Screenshot_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73" y="1914313"/>
            <a:ext cx="7544854" cy="3029373"/>
          </a:xfrm>
          <a:prstGeom prst="rect">
            <a:avLst/>
          </a:prstGeom>
        </p:spPr>
      </p:pic>
      <p:pic>
        <p:nvPicPr>
          <p:cNvPr id="16" name="15 - Εικόνα" descr="Screenshot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731" y="2057208"/>
            <a:ext cx="7430538" cy="2743583"/>
          </a:xfrm>
          <a:prstGeom prst="rect">
            <a:avLst/>
          </a:prstGeom>
        </p:spPr>
      </p:pic>
      <p:pic>
        <p:nvPicPr>
          <p:cNvPr id="17" name="16 - Εικόνα" descr="Screenshot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363" y="2066735"/>
            <a:ext cx="7335274" cy="2724530"/>
          </a:xfrm>
          <a:prstGeom prst="rect">
            <a:avLst/>
          </a:prstGeom>
        </p:spPr>
      </p:pic>
      <p:pic>
        <p:nvPicPr>
          <p:cNvPr id="18" name="17 - Εικόνα" descr="Screenshot_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836" y="2076261"/>
            <a:ext cx="7354327" cy="2705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l-GR" sz="3600" b="1" dirty="0"/>
              <a:t>Ευχαριστούμε που μας παρακολουθήσατε!!!</a:t>
            </a:r>
            <a:r>
              <a:rPr lang="el-GR" b="1" dirty="0"/>
              <a:t/>
            </a:r>
            <a:br>
              <a:rPr lang="el-GR" b="1" dirty="0"/>
            </a:br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75" y="5927725"/>
            <a:ext cx="200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USER_9\Desktop\DSC02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61009"/>
            <a:ext cx="7072330" cy="549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1ο Δημοτικό Σχολείο Νέας Αλικαρνασσού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186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575" y="5927725"/>
            <a:ext cx="200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785850" y="1428736"/>
            <a:ext cx="10572824" cy="1143000"/>
          </a:xfrm>
        </p:spPr>
        <p:txBody>
          <a:bodyPr>
            <a:noAutofit/>
          </a:bodyPr>
          <a:lstStyle/>
          <a:p>
            <a:r>
              <a:rPr lang="el-G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&lt;&lt;Τα περσινά μελλοντικά μας σχέδια </a:t>
            </a:r>
            <a:r>
              <a:rPr lang="el-GR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ως...φετινά</a:t>
            </a:r>
            <a:r>
              <a:rPr lang="el-G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!&gt;&gt;</a:t>
            </a:r>
            <a:br>
              <a:rPr lang="el-G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6434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l-GR" sz="1800" b="1" i="1" dirty="0" smtClean="0"/>
          </a:p>
          <a:p>
            <a:pPr>
              <a:buNone/>
            </a:pPr>
            <a:endParaRPr lang="el-GR" sz="1800" b="1" i="1" dirty="0" smtClean="0"/>
          </a:p>
          <a:p>
            <a:pPr>
              <a:buNone/>
            </a:pPr>
            <a:endParaRPr lang="el-GR" sz="1800" b="1" i="1" dirty="0" smtClean="0"/>
          </a:p>
          <a:p>
            <a:pPr>
              <a:buNone/>
            </a:pPr>
            <a:endParaRPr lang="el-GR" sz="1800" b="1" i="1" dirty="0" smtClean="0"/>
          </a:p>
          <a:p>
            <a:pPr>
              <a:buNone/>
            </a:pPr>
            <a:endParaRPr lang="el-GR" sz="1800" b="1" i="1" dirty="0" smtClean="0"/>
          </a:p>
          <a:p>
            <a:pPr>
              <a:buNone/>
            </a:pPr>
            <a:endParaRPr lang="el-GR" sz="1800" b="1" i="1" dirty="0" smtClean="0"/>
          </a:p>
          <a:p>
            <a:pPr>
              <a:buNone/>
            </a:pPr>
            <a:endParaRPr lang="el-GR" sz="1800" b="1" i="1" dirty="0" smtClean="0"/>
          </a:p>
          <a:p>
            <a:pPr>
              <a:buNone/>
            </a:pPr>
            <a:endParaRPr lang="el-GR" sz="1800" b="1" i="1" dirty="0" smtClean="0"/>
          </a:p>
          <a:p>
            <a:pPr>
              <a:buNone/>
            </a:pPr>
            <a:endParaRPr lang="el-GR" sz="1800" b="1" i="1" dirty="0" smtClean="0"/>
          </a:p>
          <a:p>
            <a:pPr>
              <a:buNone/>
            </a:pPr>
            <a:endParaRPr lang="el-GR" sz="1800" b="1" i="1" dirty="0" smtClean="0"/>
          </a:p>
          <a:p>
            <a:pPr>
              <a:buNone/>
            </a:pPr>
            <a:endParaRPr lang="el-GR" sz="1800" b="1" i="1" dirty="0" smtClean="0"/>
          </a:p>
          <a:p>
            <a:pPr>
              <a:buNone/>
            </a:pPr>
            <a:endParaRPr lang="el-GR" sz="1800" b="1" i="1" dirty="0" smtClean="0"/>
          </a:p>
          <a:p>
            <a:pPr>
              <a:buNone/>
            </a:pPr>
            <a:r>
              <a:rPr lang="el-GR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</a:t>
            </a:r>
          </a:p>
          <a:p>
            <a:pPr>
              <a:buNone/>
            </a:pPr>
            <a:endParaRPr lang="el-GR" sz="18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l-GR" sz="18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el-GR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...από τα παιδιά της Στ'2 τάξης για το σχολείο μας.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75" y="5927725"/>
            <a:ext cx="200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i="1" dirty="0" smtClean="0"/>
              <a:t>Περιεχόμενα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sz="3000" dirty="0" smtClean="0"/>
              <a:t>Οι παρουσιάσεις μας από το 2ο Μαθητικό Φεστιβάλ Ψηφιακής Δημιουργίας</a:t>
            </a:r>
          </a:p>
          <a:p>
            <a:r>
              <a:rPr lang="el-GR" sz="3000" dirty="0" smtClean="0"/>
              <a:t>Η Αρχική της ιστοσελίδας μας</a:t>
            </a:r>
          </a:p>
          <a:p>
            <a:r>
              <a:rPr lang="el-GR" sz="3000" dirty="0" smtClean="0"/>
              <a:t>Τι άλλαξε...</a:t>
            </a:r>
          </a:p>
          <a:p>
            <a:r>
              <a:rPr lang="el-GR" sz="3000" dirty="0" smtClean="0"/>
              <a:t>Προβλήματα που αντιμετωπίσαμε</a:t>
            </a:r>
          </a:p>
          <a:p>
            <a:r>
              <a:rPr lang="el-GR" sz="3000" dirty="0" smtClean="0"/>
              <a:t>Εργαλεία που χρησιμοποιήσαμε από τον υπολογιστή</a:t>
            </a:r>
          </a:p>
          <a:p>
            <a:r>
              <a:rPr lang="el-GR" sz="3000" dirty="0" smtClean="0"/>
              <a:t>Εργαλεία που χρησιμοποιήσαμε από </a:t>
            </a:r>
            <a:r>
              <a:rPr lang="el-GR" sz="3000" dirty="0" smtClean="0"/>
              <a:t>το διαδίκτυο</a:t>
            </a:r>
            <a:endParaRPr lang="en-US" sz="3000" dirty="0" smtClean="0"/>
          </a:p>
          <a:p>
            <a:r>
              <a:rPr lang="el-GR" sz="2800" dirty="0" smtClean="0"/>
              <a:t>Οι κατηγορίες της ιστοσελίδας </a:t>
            </a:r>
            <a:endParaRPr lang="el-GR" sz="3000" dirty="0" smtClean="0"/>
          </a:p>
          <a:p>
            <a:r>
              <a:rPr lang="el-GR" dirty="0" smtClean="0"/>
              <a:t>Διάφορα </a:t>
            </a:r>
            <a:r>
              <a:rPr lang="en-US" dirty="0" smtClean="0"/>
              <a:t>comics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75" y="5927725"/>
            <a:ext cx="200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Διεύθυνση Ιστοσελίδας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endParaRPr lang="el-GR" u="sng" dirty="0" smtClean="0"/>
          </a:p>
          <a:p>
            <a:pPr marL="342900" lvl="1" indent="-342900">
              <a:buNone/>
            </a:pPr>
            <a:endParaRPr lang="el-GR" u="sng" dirty="0" smtClean="0"/>
          </a:p>
          <a:p>
            <a:pPr marL="342900" lvl="1" indent="-342900">
              <a:buNone/>
            </a:pPr>
            <a:endParaRPr lang="el-GR" u="sng" dirty="0" smtClean="0"/>
          </a:p>
          <a:p>
            <a:pPr marL="342900" lvl="1" indent="-342900">
              <a:buNone/>
            </a:pPr>
            <a:r>
              <a:rPr lang="en-US" sz="4000" u="sng" dirty="0" smtClean="0">
                <a:solidFill>
                  <a:schemeClr val="tx2">
                    <a:lumMod val="75000"/>
                  </a:schemeClr>
                </a:solidFill>
              </a:rPr>
              <a:t>http://protoalikarnassou.weebly.com/</a:t>
            </a:r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75" y="5927725"/>
            <a:ext cx="200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Οι παρουσιάσεις μας από το 2ο Μαθητικό Φεστιβάλ Ψηφιακής Δημιουργίας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sz="2400" dirty="0" smtClean="0"/>
              <a:t>Πρώτη παρουσίαση                    27 Απριλίου 2012       </a:t>
            </a:r>
          </a:p>
          <a:p>
            <a:pPr>
              <a:buNone/>
            </a:pPr>
            <a:r>
              <a:rPr lang="el-GR" sz="2400" b="1" i="1" dirty="0" smtClean="0"/>
              <a:t>Θέμα: &lt;&lt;Τα ενδιαφέροντα των μαθητών σε μια ιστοσελίδα&gt;&gt;</a:t>
            </a:r>
          </a:p>
          <a:p>
            <a:endParaRPr lang="el-GR" dirty="0" smtClean="0"/>
          </a:p>
          <a:p>
            <a:r>
              <a:rPr lang="el-GR" sz="2400" dirty="0" smtClean="0"/>
              <a:t>Δεύτερη παρουσίαση                     20 Απριλίου 2013</a:t>
            </a:r>
          </a:p>
          <a:p>
            <a:pPr>
              <a:buNone/>
            </a:pPr>
            <a:r>
              <a:rPr lang="el-GR" sz="2400" b="1" i="1" dirty="0" smtClean="0"/>
              <a:t>Θέμα: &lt;&lt;Τα περσινά μελλοντικά μας σχέδια </a:t>
            </a:r>
            <a:r>
              <a:rPr lang="el-GR" sz="2400" b="1" i="1" dirty="0" err="1" smtClean="0"/>
              <a:t>ως...φετινά</a:t>
            </a:r>
            <a:r>
              <a:rPr lang="el-GR" sz="2400" b="1" i="1" dirty="0" smtClean="0"/>
              <a:t>!&gt;&gt;      </a:t>
            </a:r>
          </a:p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75" y="5927725"/>
            <a:ext cx="200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3116"/>
            <a:ext cx="720384" cy="5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643314"/>
            <a:ext cx="720384" cy="5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Αρχική της ιστοσελίδας μας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75" y="5927725"/>
            <a:ext cx="200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39863"/>
            <a:ext cx="9144000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άλλαξε…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b="1" u="sng" dirty="0" smtClean="0"/>
              <a:t>Μέσα στην ιστοσελίδα.</a:t>
            </a:r>
          </a:p>
          <a:p>
            <a:pPr>
              <a:buNone/>
            </a:pPr>
            <a:r>
              <a:rPr lang="el-GR" dirty="0" smtClean="0"/>
              <a:t>- Η όψη της Ιστοσελίδας.</a:t>
            </a:r>
          </a:p>
          <a:p>
            <a:pPr>
              <a:buNone/>
            </a:pPr>
            <a:r>
              <a:rPr lang="el-GR" dirty="0" smtClean="0"/>
              <a:t>- Προσθήκη νέων κατηγοριών και υποκατηγοριών.</a:t>
            </a:r>
          </a:p>
          <a:p>
            <a:pPr>
              <a:buNone/>
            </a:pPr>
            <a:r>
              <a:rPr lang="el-GR" dirty="0" smtClean="0"/>
              <a:t>- Προσθήκη νέου υλικού.</a:t>
            </a:r>
          </a:p>
          <a:p>
            <a:r>
              <a:rPr lang="el-GR" b="1" u="sng" dirty="0" smtClean="0"/>
              <a:t>Μέσα στην ομάδα μας.</a:t>
            </a:r>
          </a:p>
          <a:p>
            <a:pPr>
              <a:buNone/>
            </a:pPr>
            <a:r>
              <a:rPr lang="el-GR" dirty="0" smtClean="0"/>
              <a:t>- Προσθήκη νέων παιδιών στην ομάδα μας (τάξη).</a:t>
            </a:r>
          </a:p>
          <a:p>
            <a:pPr>
              <a:buNone/>
            </a:pPr>
            <a:r>
              <a:rPr lang="el-GR" dirty="0" smtClean="0"/>
              <a:t>- Περισσότερες υποομάδες για την ανανέωση διαφορετικών κατηγοριών.</a:t>
            </a:r>
          </a:p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75" y="5927725"/>
            <a:ext cx="200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Προβλήματα που αντιμετωπίσαμε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10000"/>
          </a:bodyPr>
          <a:lstStyle/>
          <a:p>
            <a:r>
              <a:rPr lang="el-GR" sz="3800" b="1" u="sng" dirty="0" smtClean="0"/>
              <a:t>Ενδογενή προβλήματα</a:t>
            </a:r>
          </a:p>
          <a:p>
            <a:pPr>
              <a:buNone/>
            </a:pPr>
            <a:r>
              <a:rPr lang="el-GR" sz="2800" dirty="0" smtClean="0"/>
              <a:t>- Κοινός υπολογιστής                   Διαγραφή αρχείων από άλλα παιδιά.  </a:t>
            </a:r>
          </a:p>
          <a:p>
            <a:pPr>
              <a:buNone/>
            </a:pPr>
            <a:r>
              <a:rPr lang="el-GR" sz="2800" b="1" i="1" dirty="0" smtClean="0"/>
              <a:t>Λύση: Ασφάλεια υπολογιστή με κωδικό/Δημιουργία </a:t>
            </a:r>
            <a:r>
              <a:rPr lang="el-GR" sz="2800" b="1" i="1" dirty="0" err="1" smtClean="0"/>
              <a:t>back</a:t>
            </a:r>
            <a:r>
              <a:rPr lang="el-GR" sz="2800" b="1" i="1" dirty="0" smtClean="0"/>
              <a:t> </a:t>
            </a:r>
            <a:r>
              <a:rPr lang="el-GR" sz="2800" b="1" i="1" dirty="0" err="1" smtClean="0"/>
              <a:t>up</a:t>
            </a:r>
            <a:r>
              <a:rPr lang="el-GR" sz="2800" b="1" i="1" dirty="0" smtClean="0"/>
              <a:t> σε USB.</a:t>
            </a:r>
          </a:p>
          <a:p>
            <a:pPr>
              <a:buNone/>
            </a:pPr>
            <a:r>
              <a:rPr lang="el-GR" dirty="0" smtClean="0"/>
              <a:t>- Υπερβολικός ενθουσιασμός                 Φασαρία στο μάθημα.</a:t>
            </a:r>
          </a:p>
          <a:p>
            <a:pPr>
              <a:buNone/>
            </a:pPr>
            <a:r>
              <a:rPr lang="el-GR" b="1" i="1" dirty="0" smtClean="0"/>
              <a:t>Λύση: Συζήτηση και επαναπροσδιορισμός.   </a:t>
            </a:r>
          </a:p>
          <a:p>
            <a:endParaRPr lang="el-GR" dirty="0" smtClean="0"/>
          </a:p>
          <a:p>
            <a:r>
              <a:rPr lang="el-GR" sz="3800" b="1" u="sng" dirty="0" smtClean="0"/>
              <a:t>Εξωγενή προβλήματα</a:t>
            </a:r>
          </a:p>
          <a:p>
            <a:pPr>
              <a:buNone/>
            </a:pPr>
            <a:r>
              <a:rPr lang="el-GR" dirty="0" smtClean="0"/>
              <a:t>- </a:t>
            </a:r>
            <a:r>
              <a:rPr lang="el-GR" sz="2800" dirty="0" smtClean="0"/>
              <a:t>Μη αρκετός χρόνος              Δεν προλαβαίναμε να ασχοληθούμε πολύ.</a:t>
            </a:r>
          </a:p>
          <a:p>
            <a:pPr>
              <a:buNone/>
            </a:pPr>
            <a:r>
              <a:rPr lang="el-GR" sz="2800" b="1" i="1" dirty="0" smtClean="0"/>
              <a:t>Λύση: Δουλειά στον ελεύθερο χρόνο μας.</a:t>
            </a:r>
          </a:p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9415" y="5946214"/>
            <a:ext cx="2003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071678"/>
            <a:ext cx="7207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928934"/>
            <a:ext cx="7207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786322"/>
            <a:ext cx="7207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283</Words>
  <PresentationFormat>Προβολή στην οθόνη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Παρουσίαση Για Το 3ο Μαθητικό Φεστιβάλ Ψηφιακής Δημιουργίας</vt:lpstr>
      <vt:lpstr>1ο Δημοτικό Σχολείο Νέας Αλικαρνασσού </vt:lpstr>
      <vt:lpstr>&lt;&lt;Τα περσινά μελλοντικά μας σχέδια ως...φετινά!&gt;&gt; </vt:lpstr>
      <vt:lpstr>Περιεχόμενα</vt:lpstr>
      <vt:lpstr>Διεύθυνση Ιστοσελίδας</vt:lpstr>
      <vt:lpstr>Οι παρουσιάσεις μας από το 2ο Μαθητικό Φεστιβάλ Ψηφιακής Δημιουργίας</vt:lpstr>
      <vt:lpstr>Η Αρχική της ιστοσελίδας μας</vt:lpstr>
      <vt:lpstr>Τι άλλαξε…</vt:lpstr>
      <vt:lpstr>Προβλήματα που αντιμετωπίσαμε</vt:lpstr>
      <vt:lpstr>Εργαλεία που χρησιμοποιήσαμε από τον υπολογιστή</vt:lpstr>
      <vt:lpstr>Εργαλεία που χρησιμοποιήσαμε από το διαδίκτυο</vt:lpstr>
      <vt:lpstr>http://blogs.sch.gr/1dimnaliira/ </vt:lpstr>
      <vt:lpstr>Οι κατηγορίες της ιστοσελίδας </vt:lpstr>
      <vt:lpstr>Διάφορα comics</vt:lpstr>
      <vt:lpstr>Ευχαριστούμε που μας παρακολουθήσατε!!!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Για Το 3ο Μαθητικό Φεστιβάλ Ψηφιακής Δημιουργίας</dc:title>
  <dc:creator>ΑΗΓΚ</dc:creator>
  <cp:lastModifiedBy>USER_9</cp:lastModifiedBy>
  <cp:revision>17</cp:revision>
  <dcterms:created xsi:type="dcterms:W3CDTF">2013-04-09T07:25:31Z</dcterms:created>
  <dcterms:modified xsi:type="dcterms:W3CDTF">2013-04-12T08:32:45Z</dcterms:modified>
</cp:coreProperties>
</file>